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5" r:id="rId4"/>
    <p:sldMasterId id="2147483682" r:id="rId5"/>
    <p:sldMasterId id="214748369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y="6858000" cx="12192000"/>
  <p:notesSz cx="6858000" cy="9144000"/>
  <p:embeddedFontLst>
    <p:embeddedFont>
      <p:font typeface="Play"/>
      <p:regular r:id="rId12"/>
      <p:bold r:id="rId13"/>
    </p:embeddedFon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MUTfPegvuySHRHKKvaQsaZfd/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5" Type="http://schemas.openxmlformats.org/officeDocument/2006/relationships/font" Target="fonts/CenturyGothic-bold.fntdata"/><Relationship Id="rId14" Type="http://schemas.openxmlformats.org/officeDocument/2006/relationships/font" Target="fonts/CenturyGothic-regular.fntdata"/><Relationship Id="rId17" Type="http://schemas.openxmlformats.org/officeDocument/2006/relationships/font" Target="fonts/CenturyGothic-boldItalic.fntdata"/><Relationship Id="rId16" Type="http://schemas.openxmlformats.org/officeDocument/2006/relationships/font" Target="fonts/CenturyGothic-italic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18" Type="http://customschemas.google.com/relationships/presentationmetadata" Target="meta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Til deg som leder: Denne malen hører til fellesmøtet der personalet ser SNUs informasjonsfilm og svarer på VERT. Fyll inn alt som står i [hakeparentes] før møtet, og slett det som ikke gjelder dere. Rekkefølge på møtet: vis filmen, gå gjennom disse lysbildene, la de ansatte svare med QR-koden.</a:t>
            </a:r>
            <a:endParaRPr/>
          </a:p>
        </p:txBody>
      </p:sp>
      <p:sp>
        <p:nvSpPr>
          <p:cNvPr id="414" name="Google Shape;4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Fortell kort hvem hos dere som deltar i hva, og hvilken tid som er satt av. Det er helt greit at noe ikke er avklart ennå – si det som det er. Det er bedre enn å love noe dere ikke vet.</a:t>
            </a:r>
            <a:endParaRPr/>
          </a:p>
        </p:txBody>
      </p:sp>
      <p:sp>
        <p:nvSpPr>
          <p:cNvPr id="420" name="Google Shape;42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QR-koden fikk du vedlagt e-posten fra SNU. Lim den inn i den hvite boksen før møtet. La de ansatte svare her og nå – det tar cirka seks minutter. Minn om at svarene er anonyme, og at de åpne svarene skal handle om enheten som arbeidsplass, ikke om enkeltpersoner. Spørsmål om personvern: personvern@snu-senteret.no</a:t>
            </a:r>
            <a:endParaRPr/>
          </a:p>
        </p:txBody>
      </p:sp>
      <p:sp>
        <p:nvSpPr>
          <p:cNvPr id="458" name="Google Shape;45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telside med logosymbol_mørk">
  <p:cSld name="1_Tittelside med logosymbol_mørk">
    <p:bg>
      <p:bgPr>
        <a:solidFill>
          <a:schemeClr val="accen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/>
          <p:nvPr>
            <p:ph idx="1" type="body"/>
          </p:nvPr>
        </p:nvSpPr>
        <p:spPr>
          <a:xfrm>
            <a:off x="1055688" y="3457951"/>
            <a:ext cx="5040312" cy="2491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pic>
        <p:nvPicPr>
          <p:cNvPr id="16" name="Google Shape;16;p6"/>
          <p:cNvPicPr preferRelativeResize="0"/>
          <p:nvPr/>
        </p:nvPicPr>
        <p:blipFill rotWithShape="1">
          <a:blip r:embed="rId2">
            <a:alphaModFix/>
          </a:blip>
          <a:srcRect b="0" l="0" r="75807" t="0"/>
          <a:stretch/>
        </p:blipFill>
        <p:spPr>
          <a:xfrm>
            <a:off x="6979591" y="1800427"/>
            <a:ext cx="4651233" cy="3860154"/>
          </a:xfrm>
          <a:prstGeom prst="rect">
            <a:avLst/>
          </a:prstGeom>
          <a:noFill/>
          <a:ln>
            <a:noFill/>
          </a:ln>
          <a:effectLst>
            <a:reflection blurRad="0" dir="5400000" dist="50800" endA="0" endPos="0" kx="0" rotWithShape="0" algn="bl" stPos="0" sy="-100000" ky="0"/>
          </a:effectLst>
        </p:spPr>
      </p:pic>
      <p:pic>
        <p:nvPicPr>
          <p:cNvPr descr="Et bilde som inneholder Font, tekst, Grafikk, hvit&#10;&#10;Automatisk generert beskrivelse" id="17" name="Google Shape;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5725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6"/>
          <p:cNvSpPr txBox="1"/>
          <p:nvPr>
            <p:ph type="ctrTitle"/>
          </p:nvPr>
        </p:nvSpPr>
        <p:spPr>
          <a:xfrm>
            <a:off x="1072622" y="1094718"/>
            <a:ext cx="5383742" cy="2345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idx="10" type="dt"/>
          </p:nvPr>
        </p:nvSpPr>
        <p:spPr>
          <a:xfrm>
            <a:off x="457319" y="6356351"/>
            <a:ext cx="2134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125014" y="6356351"/>
            <a:ext cx="2896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554907" y="6356351"/>
            <a:ext cx="21341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telside med bilde_mørk">
  <p:cSld name="2_Tittelside med bilde_mørk">
    <p:bg>
      <p:bgPr>
        <a:solidFill>
          <a:schemeClr val="accen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/>
          <p:nvPr>
            <p:ph idx="2" type="pic"/>
          </p:nvPr>
        </p:nvSpPr>
        <p:spPr>
          <a:xfrm>
            <a:off x="6456363" y="542173"/>
            <a:ext cx="5292725" cy="54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25" name="Google Shape;2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8"/>
          <p:cNvSpPr txBox="1"/>
          <p:nvPr>
            <p:ph type="ctrTitle"/>
          </p:nvPr>
        </p:nvSpPr>
        <p:spPr>
          <a:xfrm>
            <a:off x="1055688" y="1628775"/>
            <a:ext cx="5040312" cy="180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subTitle"/>
          </p:nvPr>
        </p:nvSpPr>
        <p:spPr>
          <a:xfrm>
            <a:off x="1055688" y="3440673"/>
            <a:ext cx="5040312" cy="250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kun tekst_mørk">
  <p:cSld name="Tittelside med kun tekst_mørk">
    <p:bg>
      <p:bgPr>
        <a:solidFill>
          <a:schemeClr val="accen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29" name="Google Shape;2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bilde_lys">
  <p:cSld name="Tekst og bilde_lys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" type="subTitle"/>
          </p:nvPr>
        </p:nvSpPr>
        <p:spPr>
          <a:xfrm>
            <a:off x="1055688" y="1628775"/>
            <a:ext cx="5040312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" name="Google Shape;35;p10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36" name="Google Shape;3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lys">
  <p:cSld name="Tekst_lys">
    <p:bg>
      <p:bgPr>
        <a:solidFill>
          <a:schemeClr val="accen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055689" y="1642423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11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42" name="Google Shape;4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innhold_lys">
  <p:cSld name="Tekst og innhold_lys">
    <p:bg>
      <p:bgPr>
        <a:solidFill>
          <a:schemeClr val="accen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12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48" name="Google Shape;48;p12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49" name="Google Shape;4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_lys">
  <p:cSld name="To innholdsdeler_lys">
    <p:bg>
      <p:bgPr>
        <a:solidFill>
          <a:schemeClr val="accen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1077914" y="1630456"/>
            <a:ext cx="501808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1077914" y="2621055"/>
            <a:ext cx="501808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6456362" y="1630737"/>
            <a:ext cx="529272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6456362" y="2621055"/>
            <a:ext cx="529272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3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58" name="Google Shape;5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bilde_lys">
  <p:cSld name="Tittel og bilde_lys">
    <p:bg>
      <p:bgPr>
        <a:solidFill>
          <a:schemeClr val="accen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p14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3" name="Google Shape;63;p14"/>
          <p:cNvSpPr/>
          <p:nvPr>
            <p:ph idx="3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4" name="Google Shape;64;p14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65" name="Google Shape;6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bilde">
  <p:cSld name="Kun bild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>
            <p:ph idx="2" type="pic"/>
          </p:nvPr>
        </p:nvSpPr>
        <p:spPr>
          <a:xfrm>
            <a:off x="0" y="-11766"/>
            <a:ext cx="12192000" cy="68697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8" name="Google Shape;68;p15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70" name="Google Shape;70;p15"/>
          <p:cNvPicPr preferRelativeResize="0"/>
          <p:nvPr/>
        </p:nvPicPr>
        <p:blipFill rotWithShape="1">
          <a:blip r:embed="rId2">
            <a:alphaModFix amt="80000"/>
          </a:blip>
          <a:srcRect b="0" l="0" r="0" t="0"/>
          <a:stretch/>
        </p:blipFill>
        <p:spPr>
          <a:xfrm>
            <a:off x="8985902" y="567746"/>
            <a:ext cx="2871136" cy="58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_lys">
  <p:cSld name="Innhold med tekst_lys">
    <p:bg>
      <p:bgPr>
        <a:solidFill>
          <a:schemeClr val="accen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76" name="Google Shape;7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_lys">
  <p:cSld name="Bilde med tekst_lys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477542" y="1628775"/>
            <a:ext cx="527154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9" name="Google Shape;79;p17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7"/>
          <p:cNvSpPr/>
          <p:nvPr>
            <p:ph idx="2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2" name="Google Shape;82;p17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83" name="Google Shape;8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>
  <p:cSld name="Loddrett tekst">
    <p:bg>
      <p:bgPr>
        <a:solidFill>
          <a:schemeClr val="accen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idx="1" type="body"/>
          </p:nvPr>
        </p:nvSpPr>
        <p:spPr>
          <a:xfrm rot="5400000">
            <a:off x="4405466" y="-1721001"/>
            <a:ext cx="3993847" cy="10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18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89" name="Google Shape;8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bg>
      <p:bgPr>
        <a:solidFill>
          <a:schemeClr val="accen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 rot="5400000">
            <a:off x="8212806" y="2413668"/>
            <a:ext cx="4321175" cy="2751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 rot="5400000">
            <a:off x="2653507" y="30957"/>
            <a:ext cx="4321175" cy="751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95" name="Google Shape;9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bg>
      <p:bgPr>
        <a:solidFill>
          <a:schemeClr val="accen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1055688" y="1628775"/>
            <a:ext cx="10693400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9" name="Google Shape;99;p20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00" name="Google Shape;100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telside med kun tekst_grønn">
  <p:cSld name="1_Tittelside med kun tekst_grønn">
    <p:bg>
      <p:bgPr>
        <a:solidFill>
          <a:schemeClr val="accent3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103" name="Google Shape;103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1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logosymbol_grønn">
  <p:cSld name="Tittelside med logosymbol_grønn">
    <p:bg>
      <p:bgPr>
        <a:solidFill>
          <a:schemeClr val="accent3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1055688" y="3457951"/>
            <a:ext cx="5040312" cy="2491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pic>
        <p:nvPicPr>
          <p:cNvPr id="113" name="Google Shape;113;p23"/>
          <p:cNvPicPr preferRelativeResize="0"/>
          <p:nvPr/>
        </p:nvPicPr>
        <p:blipFill rotWithShape="1">
          <a:blip r:embed="rId2">
            <a:alphaModFix/>
          </a:blip>
          <a:srcRect b="0" l="0" r="75807" t="0"/>
          <a:stretch/>
        </p:blipFill>
        <p:spPr>
          <a:xfrm>
            <a:off x="6979591" y="1800427"/>
            <a:ext cx="4651233" cy="3860154"/>
          </a:xfrm>
          <a:prstGeom prst="rect">
            <a:avLst/>
          </a:prstGeom>
          <a:noFill/>
          <a:ln>
            <a:noFill/>
          </a:ln>
          <a:effectLst>
            <a:reflection blurRad="0" dir="5400000" dist="50800" endA="0" endPos="0" kx="0" rotWithShape="0" algn="bl" stPos="0" sy="-100000" ky="0"/>
          </a:effectLst>
        </p:spPr>
      </p:pic>
      <p:pic>
        <p:nvPicPr>
          <p:cNvPr descr="Et bilde som inneholder Font, tekst, Grafikk, hvit&#10;&#10;Automatisk generert beskrivelse" id="114" name="Google Shape;11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5725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/>
          <p:nvPr>
            <p:ph type="ctrTitle"/>
          </p:nvPr>
        </p:nvSpPr>
        <p:spPr>
          <a:xfrm>
            <a:off x="1072622" y="1094718"/>
            <a:ext cx="5383742" cy="2345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bilde_grønn">
  <p:cSld name="Tittelside med bilde_grønn">
    <p:bg>
      <p:bgPr>
        <a:solidFill>
          <a:schemeClr val="accent3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>
            <p:ph idx="2" type="pic"/>
          </p:nvPr>
        </p:nvSpPr>
        <p:spPr>
          <a:xfrm>
            <a:off x="6456363" y="542173"/>
            <a:ext cx="5292725" cy="54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118" name="Google Shape;118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4"/>
          <p:cNvSpPr txBox="1"/>
          <p:nvPr>
            <p:ph type="ctrTitle"/>
          </p:nvPr>
        </p:nvSpPr>
        <p:spPr>
          <a:xfrm>
            <a:off x="1055688" y="1628775"/>
            <a:ext cx="5040312" cy="180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" type="subTitle"/>
          </p:nvPr>
        </p:nvSpPr>
        <p:spPr>
          <a:xfrm>
            <a:off x="1055688" y="3440673"/>
            <a:ext cx="5040312" cy="250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telside med kun tekst_grønn">
  <p:cSld name="1_Tittelside med kun tekst_grønn">
    <p:bg>
      <p:bgPr>
        <a:solidFill>
          <a:schemeClr val="accent3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122" name="Google Shape;12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5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5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bilde_grønn">
  <p:cSld name="Tekst og bilde_grønn">
    <p:bg>
      <p:bgPr>
        <a:solidFill>
          <a:schemeClr val="accent3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6"/>
          <p:cNvSpPr txBox="1"/>
          <p:nvPr>
            <p:ph idx="1" type="subTitle"/>
          </p:nvPr>
        </p:nvSpPr>
        <p:spPr>
          <a:xfrm>
            <a:off x="1055688" y="1628775"/>
            <a:ext cx="5040312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28" name="Google Shape;128;p26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129" name="Google Shape;129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grønn">
  <p:cSld name="Tekst_grønn">
    <p:bg>
      <p:bgPr>
        <a:solidFill>
          <a:schemeClr val="accent3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idx="1" type="body"/>
          </p:nvPr>
        </p:nvSpPr>
        <p:spPr>
          <a:xfrm>
            <a:off x="1055689" y="1642423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7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p27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35" name="Google Shape;135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innhold_lys">
  <p:cSld name="Tekst og innhold_lys">
    <p:bg>
      <p:bgPr>
        <a:solidFill>
          <a:schemeClr val="accent3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8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8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28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1" name="Google Shape;141;p28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42" name="Google Shape;142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_lys">
  <p:cSld name="To innholdsdeler_lys">
    <p:bg>
      <p:bgPr>
        <a:solidFill>
          <a:schemeClr val="accent3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>
            <p:ph idx="1" type="body"/>
          </p:nvPr>
        </p:nvSpPr>
        <p:spPr>
          <a:xfrm>
            <a:off x="1077914" y="1630456"/>
            <a:ext cx="501808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29"/>
          <p:cNvSpPr txBox="1"/>
          <p:nvPr>
            <p:ph idx="2" type="body"/>
          </p:nvPr>
        </p:nvSpPr>
        <p:spPr>
          <a:xfrm>
            <a:off x="1077914" y="2621055"/>
            <a:ext cx="501808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9"/>
          <p:cNvSpPr txBox="1"/>
          <p:nvPr>
            <p:ph idx="3" type="body"/>
          </p:nvPr>
        </p:nvSpPr>
        <p:spPr>
          <a:xfrm>
            <a:off x="6456362" y="1630737"/>
            <a:ext cx="529272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7" name="Google Shape;147;p29"/>
          <p:cNvSpPr txBox="1"/>
          <p:nvPr>
            <p:ph idx="4" type="body"/>
          </p:nvPr>
        </p:nvSpPr>
        <p:spPr>
          <a:xfrm>
            <a:off x="6456362" y="2621055"/>
            <a:ext cx="529272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29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51" name="Google Shape;15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bilde_lys">
  <p:cSld name="Tittel og bilde_lys">
    <p:bg>
      <p:bgPr>
        <a:solidFill>
          <a:schemeClr val="accent3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" name="Google Shape;155;p30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30"/>
          <p:cNvSpPr/>
          <p:nvPr>
            <p:ph idx="3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7" name="Google Shape;157;p30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58" name="Google Shape;158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bilde">
  <p:cSld name="Kun bilde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/>
          <p:nvPr>
            <p:ph idx="2" type="pic"/>
          </p:nvPr>
        </p:nvSpPr>
        <p:spPr>
          <a:xfrm>
            <a:off x="0" y="-11766"/>
            <a:ext cx="12192000" cy="68697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1" name="Google Shape;161;p31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1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163" name="Google Shape;163;p31"/>
          <p:cNvPicPr preferRelativeResize="0"/>
          <p:nvPr/>
        </p:nvPicPr>
        <p:blipFill rotWithShape="1">
          <a:blip r:embed="rId2">
            <a:alphaModFix amt="80000"/>
          </a:blip>
          <a:srcRect b="0" l="0" r="0" t="0"/>
          <a:stretch/>
        </p:blipFill>
        <p:spPr>
          <a:xfrm>
            <a:off x="8985902" y="567746"/>
            <a:ext cx="2871136" cy="58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_lys">
  <p:cSld name="Innhold med tekst_lys">
    <p:bg>
      <p:bgPr>
        <a:solidFill>
          <a:schemeClr val="accent3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" name="Google Shape;167;p32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32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69" name="Google Shape;169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_lys">
  <p:cSld name="Bilde med tekst_lys">
    <p:bg>
      <p:bgPr>
        <a:solidFill>
          <a:schemeClr val="accent3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>
            <p:ph idx="1" type="body"/>
          </p:nvPr>
        </p:nvSpPr>
        <p:spPr>
          <a:xfrm>
            <a:off x="6477542" y="1628775"/>
            <a:ext cx="527154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2" name="Google Shape;172;p33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3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33"/>
          <p:cNvSpPr/>
          <p:nvPr>
            <p:ph idx="2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75" name="Google Shape;175;p33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76" name="Google Shape;176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>
  <p:cSld name="Loddrett tekst">
    <p:bg>
      <p:bgPr>
        <a:solidFill>
          <a:schemeClr val="accent3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idx="1" type="body"/>
          </p:nvPr>
        </p:nvSpPr>
        <p:spPr>
          <a:xfrm rot="5400000">
            <a:off x="4405466" y="-1721001"/>
            <a:ext cx="3993847" cy="10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p34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4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p34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82" name="Google Shape;18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bg>
      <p:bgPr>
        <a:solidFill>
          <a:schemeClr val="accent3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5"/>
          <p:cNvSpPr txBox="1"/>
          <p:nvPr>
            <p:ph type="title"/>
          </p:nvPr>
        </p:nvSpPr>
        <p:spPr>
          <a:xfrm rot="5400000">
            <a:off x="8212806" y="2413668"/>
            <a:ext cx="4321175" cy="2751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35"/>
          <p:cNvSpPr txBox="1"/>
          <p:nvPr>
            <p:ph idx="1" type="body"/>
          </p:nvPr>
        </p:nvSpPr>
        <p:spPr>
          <a:xfrm rot="5400000">
            <a:off x="2653507" y="30957"/>
            <a:ext cx="4321175" cy="751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o"/>
              <a:defRPr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o"/>
              <a:defRPr>
                <a:solidFill>
                  <a:schemeClr val="accen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o"/>
              <a:defRPr>
                <a:solidFill>
                  <a:schemeClr val="accen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o"/>
              <a:defRPr>
                <a:solidFill>
                  <a:schemeClr val="accen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o"/>
              <a:defRPr>
                <a:solidFill>
                  <a:schemeClr val="accen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35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35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188" name="Google Shape;188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bg>
      <p:bgPr>
        <a:solidFill>
          <a:schemeClr val="accent3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6"/>
          <p:cNvSpPr txBox="1"/>
          <p:nvPr>
            <p:ph idx="1" type="body"/>
          </p:nvPr>
        </p:nvSpPr>
        <p:spPr>
          <a:xfrm>
            <a:off x="1055688" y="1628775"/>
            <a:ext cx="10693400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91" name="Google Shape;191;p36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2" name="Google Shape;192;p36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6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194" name="Google Shape;194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telside med kun tekst_grønn">
  <p:cSld name="2_Tittelside med kun tekst_grønn">
    <p:bg>
      <p:bgPr>
        <a:solidFill>
          <a:schemeClr val="accent3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196" name="Google Shape;196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7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7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8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38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8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4" name="Google Shape;204;p38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telside med logosymbol_mørk">
  <p:cSld name="1_Tittelside med logosymbol_mørk">
    <p:bg>
      <p:bgPr>
        <a:solidFill>
          <a:schemeClr val="accen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0"/>
          <p:cNvSpPr txBox="1"/>
          <p:nvPr>
            <p:ph idx="1" type="body"/>
          </p:nvPr>
        </p:nvSpPr>
        <p:spPr>
          <a:xfrm>
            <a:off x="1055688" y="3457951"/>
            <a:ext cx="5040312" cy="2491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pic>
        <p:nvPicPr>
          <p:cNvPr id="212" name="Google Shape;212;p40"/>
          <p:cNvPicPr preferRelativeResize="0"/>
          <p:nvPr/>
        </p:nvPicPr>
        <p:blipFill rotWithShape="1">
          <a:blip r:embed="rId2">
            <a:alphaModFix/>
          </a:blip>
          <a:srcRect b="0" l="0" r="75807" t="0"/>
          <a:stretch/>
        </p:blipFill>
        <p:spPr>
          <a:xfrm>
            <a:off x="6979591" y="1800427"/>
            <a:ext cx="4651233" cy="3860154"/>
          </a:xfrm>
          <a:prstGeom prst="rect">
            <a:avLst/>
          </a:prstGeom>
          <a:noFill/>
          <a:ln>
            <a:noFill/>
          </a:ln>
          <a:effectLst>
            <a:reflection blurRad="0" dir="5400000" dist="50800" endA="0" endPos="0" kx="0" rotWithShape="0" algn="bl" stPos="0" sy="-100000" ky="0"/>
          </a:effectLst>
        </p:spPr>
      </p:pic>
      <p:pic>
        <p:nvPicPr>
          <p:cNvPr descr="Et bilde som inneholder Font, tekst, Grafikk, hvit&#10;&#10;Automatisk generert beskrivelse" id="213" name="Google Shape;21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5725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0"/>
          <p:cNvSpPr txBox="1"/>
          <p:nvPr>
            <p:ph type="ctrTitle"/>
          </p:nvPr>
        </p:nvSpPr>
        <p:spPr>
          <a:xfrm>
            <a:off x="1072622" y="1094718"/>
            <a:ext cx="5383742" cy="2345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telside med bilde_mørk">
  <p:cSld name="2_Tittelside med bilde_mørk">
    <p:bg>
      <p:bgPr>
        <a:solidFill>
          <a:schemeClr val="accen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1"/>
          <p:cNvSpPr/>
          <p:nvPr>
            <p:ph idx="2" type="pic"/>
          </p:nvPr>
        </p:nvSpPr>
        <p:spPr>
          <a:xfrm>
            <a:off x="6456363" y="542173"/>
            <a:ext cx="5292725" cy="54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217" name="Google Shape;217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41"/>
          <p:cNvSpPr txBox="1"/>
          <p:nvPr>
            <p:ph type="ctrTitle"/>
          </p:nvPr>
        </p:nvSpPr>
        <p:spPr>
          <a:xfrm>
            <a:off x="1055688" y="1628775"/>
            <a:ext cx="5040312" cy="180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41"/>
          <p:cNvSpPr txBox="1"/>
          <p:nvPr>
            <p:ph idx="1" type="subTitle"/>
          </p:nvPr>
        </p:nvSpPr>
        <p:spPr>
          <a:xfrm>
            <a:off x="1055688" y="3440673"/>
            <a:ext cx="5040312" cy="250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kun tekst_mørk">
  <p:cSld name="Tittelside med kun tekst_mørk">
    <p:bg>
      <p:bgPr>
        <a:solidFill>
          <a:schemeClr val="accen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221" name="Google Shape;221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2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2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bilde_lys">
  <p:cSld name="Tekst og bilde_lys">
    <p:bg>
      <p:bgPr>
        <a:solidFill>
          <a:schemeClr val="accen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3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3"/>
          <p:cNvSpPr txBox="1"/>
          <p:nvPr>
            <p:ph idx="1" type="subTitle"/>
          </p:nvPr>
        </p:nvSpPr>
        <p:spPr>
          <a:xfrm>
            <a:off x="1055688" y="1628775"/>
            <a:ext cx="5040312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7" name="Google Shape;227;p43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228" name="Google Shape;228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lys">
  <p:cSld name="Tekst_lys">
    <p:bg>
      <p:bgPr>
        <a:solidFill>
          <a:schemeClr val="accen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4"/>
          <p:cNvSpPr txBox="1"/>
          <p:nvPr>
            <p:ph idx="1" type="body"/>
          </p:nvPr>
        </p:nvSpPr>
        <p:spPr>
          <a:xfrm>
            <a:off x="1055689" y="1642423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1" name="Google Shape;231;p44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44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3" name="Google Shape;233;p44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34" name="Google Shape;234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innhold_lys">
  <p:cSld name="Tekst og innhold_lys">
    <p:bg>
      <p:bgPr>
        <a:solidFill>
          <a:schemeClr val="accen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5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45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45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" name="Google Shape;239;p45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40" name="Google Shape;240;p45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41" name="Google Shape;241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_lys">
  <p:cSld name="To innholdsdeler_lys">
    <p:bg>
      <p:bgPr>
        <a:solidFill>
          <a:schemeClr val="accen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6"/>
          <p:cNvSpPr txBox="1"/>
          <p:nvPr>
            <p:ph idx="1" type="body"/>
          </p:nvPr>
        </p:nvSpPr>
        <p:spPr>
          <a:xfrm>
            <a:off x="1077914" y="1630456"/>
            <a:ext cx="501808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4" name="Google Shape;244;p46"/>
          <p:cNvSpPr txBox="1"/>
          <p:nvPr>
            <p:ph idx="2" type="body"/>
          </p:nvPr>
        </p:nvSpPr>
        <p:spPr>
          <a:xfrm>
            <a:off x="1077914" y="2621055"/>
            <a:ext cx="501808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46"/>
          <p:cNvSpPr txBox="1"/>
          <p:nvPr>
            <p:ph idx="3" type="body"/>
          </p:nvPr>
        </p:nvSpPr>
        <p:spPr>
          <a:xfrm>
            <a:off x="6456362" y="1630737"/>
            <a:ext cx="529272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6" name="Google Shape;246;p46"/>
          <p:cNvSpPr txBox="1"/>
          <p:nvPr>
            <p:ph idx="4" type="body"/>
          </p:nvPr>
        </p:nvSpPr>
        <p:spPr>
          <a:xfrm>
            <a:off x="6456362" y="2621055"/>
            <a:ext cx="529272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46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46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9" name="Google Shape;249;p46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50" name="Google Shape;250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bilde_lys">
  <p:cSld name="Tittel og bilde_lys">
    <p:bg>
      <p:bgPr>
        <a:solidFill>
          <a:schemeClr val="accen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7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47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47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5" name="Google Shape;255;p47"/>
          <p:cNvSpPr/>
          <p:nvPr>
            <p:ph idx="3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56" name="Google Shape;256;p47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57" name="Google Shape;257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bilde">
  <p:cSld name="Kun bilde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8"/>
          <p:cNvSpPr/>
          <p:nvPr>
            <p:ph idx="2" type="pic"/>
          </p:nvPr>
        </p:nvSpPr>
        <p:spPr>
          <a:xfrm>
            <a:off x="0" y="-11766"/>
            <a:ext cx="12192000" cy="68697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60" name="Google Shape;260;p48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48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262" name="Google Shape;262;p48"/>
          <p:cNvPicPr preferRelativeResize="0"/>
          <p:nvPr/>
        </p:nvPicPr>
        <p:blipFill rotWithShape="1">
          <a:blip r:embed="rId2">
            <a:alphaModFix amt="80000"/>
          </a:blip>
          <a:srcRect b="0" l="0" r="0" t="0"/>
          <a:stretch/>
        </p:blipFill>
        <p:spPr>
          <a:xfrm>
            <a:off x="8985902" y="567746"/>
            <a:ext cx="2871136" cy="58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_lys">
  <p:cSld name="Innhold med tekst_lys">
    <p:bg>
      <p:bgPr>
        <a:solidFill>
          <a:schemeClr val="accen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4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6" name="Google Shape;266;p49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49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68" name="Google Shape;268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_lys">
  <p:cSld name="Bilde med tekst_lys">
    <p:bg>
      <p:bgPr>
        <a:solidFill>
          <a:schemeClr val="accent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 txBox="1"/>
          <p:nvPr>
            <p:ph idx="1" type="body"/>
          </p:nvPr>
        </p:nvSpPr>
        <p:spPr>
          <a:xfrm>
            <a:off x="6477542" y="1628775"/>
            <a:ext cx="527154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71" name="Google Shape;271;p50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50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3" name="Google Shape;273;p50"/>
          <p:cNvSpPr/>
          <p:nvPr>
            <p:ph idx="2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74" name="Google Shape;274;p50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75" name="Google Shape;275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>
  <p:cSld name="Loddrett tekst">
    <p:bg>
      <p:bgPr>
        <a:solidFill>
          <a:schemeClr val="accent1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1"/>
          <p:cNvSpPr txBox="1"/>
          <p:nvPr>
            <p:ph idx="1" type="body"/>
          </p:nvPr>
        </p:nvSpPr>
        <p:spPr>
          <a:xfrm rot="5400000">
            <a:off x="4405466" y="-1721001"/>
            <a:ext cx="3993847" cy="10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8" name="Google Shape;278;p51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51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0" name="Google Shape;280;p51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81" name="Google Shape;281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bg>
      <p:bgPr>
        <a:solidFill>
          <a:schemeClr val="accen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2"/>
          <p:cNvSpPr txBox="1"/>
          <p:nvPr>
            <p:ph type="title"/>
          </p:nvPr>
        </p:nvSpPr>
        <p:spPr>
          <a:xfrm rot="5400000">
            <a:off x="8212806" y="2413668"/>
            <a:ext cx="4321175" cy="2751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52"/>
          <p:cNvSpPr txBox="1"/>
          <p:nvPr>
            <p:ph idx="1" type="body"/>
          </p:nvPr>
        </p:nvSpPr>
        <p:spPr>
          <a:xfrm rot="5400000">
            <a:off x="2653507" y="30957"/>
            <a:ext cx="4321175" cy="751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5" name="Google Shape;285;p5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5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287" name="Google Shape;287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bg>
      <p:bgPr>
        <a:solidFill>
          <a:schemeClr val="accen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3"/>
          <p:cNvSpPr txBox="1"/>
          <p:nvPr>
            <p:ph idx="1" type="body"/>
          </p:nvPr>
        </p:nvSpPr>
        <p:spPr>
          <a:xfrm>
            <a:off x="1055688" y="1628775"/>
            <a:ext cx="10693400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90" name="Google Shape;290;p53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buClr>
                <a:schemeClr val="accent3"/>
              </a:buClr>
              <a:buSzPts val="1200"/>
              <a:buFont typeface="Century Gothic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1" name="Google Shape;291;p53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entury Gothic"/>
              <a:buNone/>
              <a:defRPr b="1"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292" name="Google Shape;292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53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logosymbol_grønn">
  <p:cSld name="Tittelside med logosymbol_grønn">
    <p:bg>
      <p:bgPr>
        <a:solidFill>
          <a:schemeClr val="accent3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5"/>
          <p:cNvSpPr txBox="1"/>
          <p:nvPr>
            <p:ph idx="1" type="body"/>
          </p:nvPr>
        </p:nvSpPr>
        <p:spPr>
          <a:xfrm>
            <a:off x="1055688" y="3457951"/>
            <a:ext cx="5040312" cy="2491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pic>
        <p:nvPicPr>
          <p:cNvPr id="301" name="Google Shape;301;p55"/>
          <p:cNvPicPr preferRelativeResize="0"/>
          <p:nvPr/>
        </p:nvPicPr>
        <p:blipFill rotWithShape="1">
          <a:blip r:embed="rId2">
            <a:alphaModFix/>
          </a:blip>
          <a:srcRect b="0" l="0" r="75807" t="0"/>
          <a:stretch/>
        </p:blipFill>
        <p:spPr>
          <a:xfrm>
            <a:off x="6979591" y="1800427"/>
            <a:ext cx="4651233" cy="3860154"/>
          </a:xfrm>
          <a:prstGeom prst="rect">
            <a:avLst/>
          </a:prstGeom>
          <a:noFill/>
          <a:ln>
            <a:noFill/>
          </a:ln>
          <a:effectLst>
            <a:reflection blurRad="0" dir="5400000" dist="50800" endA="0" endPos="0" kx="0" rotWithShape="0" algn="bl" stPos="0" sy="-100000" ky="0"/>
          </a:effectLst>
        </p:spPr>
      </p:pic>
      <p:pic>
        <p:nvPicPr>
          <p:cNvPr descr="Et bilde som inneholder Font, tekst, Grafikk, hvit&#10;&#10;Automatisk generert beskrivelse" id="302" name="Google Shape;30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75725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55"/>
          <p:cNvSpPr txBox="1"/>
          <p:nvPr>
            <p:ph type="ctrTitle"/>
          </p:nvPr>
        </p:nvSpPr>
        <p:spPr>
          <a:xfrm>
            <a:off x="1072622" y="1094718"/>
            <a:ext cx="5383742" cy="2345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side med bilde_grønn">
  <p:cSld name="Tittelside med bilde_grønn">
    <p:bg>
      <p:bgPr>
        <a:solidFill>
          <a:schemeClr val="accent3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6"/>
          <p:cNvSpPr/>
          <p:nvPr>
            <p:ph idx="2" type="pic"/>
          </p:nvPr>
        </p:nvSpPr>
        <p:spPr>
          <a:xfrm>
            <a:off x="6456363" y="542173"/>
            <a:ext cx="5292725" cy="54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306" name="Google Shape;306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6"/>
          <p:cNvSpPr txBox="1"/>
          <p:nvPr>
            <p:ph type="ctrTitle"/>
          </p:nvPr>
        </p:nvSpPr>
        <p:spPr>
          <a:xfrm>
            <a:off x="1055688" y="1628775"/>
            <a:ext cx="5040312" cy="180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b="1"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56"/>
          <p:cNvSpPr txBox="1"/>
          <p:nvPr>
            <p:ph idx="1" type="subTitle"/>
          </p:nvPr>
        </p:nvSpPr>
        <p:spPr>
          <a:xfrm>
            <a:off x="1055688" y="3440673"/>
            <a:ext cx="5040312" cy="2509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telside med kun tekst_grønn">
  <p:cSld name="1_Tittelside med kun tekst_grønn">
    <p:bg>
      <p:bgPr>
        <a:solidFill>
          <a:schemeClr val="accent3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Font, tekst, Grafikk, hvit&#10;&#10;Automatisk generert beskrivelse" id="310" name="Google Shape;310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5688" y="542173"/>
            <a:ext cx="2773363" cy="56237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57"/>
          <p:cNvSpPr txBox="1"/>
          <p:nvPr>
            <p:ph type="ctrTitle"/>
          </p:nvPr>
        </p:nvSpPr>
        <p:spPr>
          <a:xfrm>
            <a:off x="1055688" y="1628775"/>
            <a:ext cx="10693400" cy="29093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 b="1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57"/>
          <p:cNvSpPr txBox="1"/>
          <p:nvPr>
            <p:ph idx="1" type="subTitle"/>
          </p:nvPr>
        </p:nvSpPr>
        <p:spPr>
          <a:xfrm>
            <a:off x="6456362" y="4538133"/>
            <a:ext cx="5292725" cy="1411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bilde_grønn">
  <p:cSld name="Tekst og bilde_grønn">
    <p:bg>
      <p:bgPr>
        <a:solidFill>
          <a:schemeClr val="accent3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8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58"/>
          <p:cNvSpPr txBox="1"/>
          <p:nvPr>
            <p:ph idx="1" type="subTitle"/>
          </p:nvPr>
        </p:nvSpPr>
        <p:spPr>
          <a:xfrm>
            <a:off x="1055688" y="1628775"/>
            <a:ext cx="5040312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6" name="Google Shape;316;p58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pic>
        <p:nvPicPr>
          <p:cNvPr descr="Et bilde som inneholder Font, tekst, Grafikk, hvit&#10;&#10;Automatisk generert beskrivelse" id="317" name="Google Shape;317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grønn">
  <p:cSld name="Tekst_grønn">
    <p:bg>
      <p:bgPr>
        <a:solidFill>
          <a:schemeClr val="accent3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9"/>
          <p:cNvSpPr txBox="1"/>
          <p:nvPr>
            <p:ph idx="1" type="body"/>
          </p:nvPr>
        </p:nvSpPr>
        <p:spPr>
          <a:xfrm>
            <a:off x="1055689" y="1642423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5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5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2" name="Google Shape;322;p59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23" name="Google Shape;323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og innhold_lys">
  <p:cSld name="Tekst og innhold_lys">
    <p:bg>
      <p:bgPr>
        <a:solidFill>
          <a:schemeClr val="accent3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0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60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0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8" name="Google Shape;328;p60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29" name="Google Shape;329;p60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30" name="Google Shape;330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_lys">
  <p:cSld name="To innholdsdeler_lys">
    <p:bg>
      <p:bgPr>
        <a:solidFill>
          <a:schemeClr val="accent3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1"/>
          <p:cNvSpPr txBox="1"/>
          <p:nvPr>
            <p:ph idx="1" type="body"/>
          </p:nvPr>
        </p:nvSpPr>
        <p:spPr>
          <a:xfrm>
            <a:off x="1077914" y="1630456"/>
            <a:ext cx="501808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3" name="Google Shape;333;p61"/>
          <p:cNvSpPr txBox="1"/>
          <p:nvPr>
            <p:ph idx="2" type="body"/>
          </p:nvPr>
        </p:nvSpPr>
        <p:spPr>
          <a:xfrm>
            <a:off x="1077914" y="2621055"/>
            <a:ext cx="501808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4" name="Google Shape;334;p61"/>
          <p:cNvSpPr txBox="1"/>
          <p:nvPr>
            <p:ph idx="3" type="body"/>
          </p:nvPr>
        </p:nvSpPr>
        <p:spPr>
          <a:xfrm>
            <a:off x="6456362" y="1630737"/>
            <a:ext cx="5292725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5" name="Google Shape;335;p61"/>
          <p:cNvSpPr txBox="1"/>
          <p:nvPr>
            <p:ph idx="4" type="body"/>
          </p:nvPr>
        </p:nvSpPr>
        <p:spPr>
          <a:xfrm>
            <a:off x="6456362" y="2621055"/>
            <a:ext cx="5292726" cy="332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6" name="Google Shape;336;p61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61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8" name="Google Shape;338;p61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39" name="Google Shape;339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bilde_lys">
  <p:cSld name="Tittel og bilde_lys">
    <p:bg>
      <p:bgPr>
        <a:solidFill>
          <a:schemeClr val="accent3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6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3" name="Google Shape;343;p62"/>
          <p:cNvSpPr/>
          <p:nvPr>
            <p:ph idx="2" type="pic"/>
          </p:nvPr>
        </p:nvSpPr>
        <p:spPr>
          <a:xfrm>
            <a:off x="6456363" y="1628775"/>
            <a:ext cx="5292725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4" name="Google Shape;344;p62"/>
          <p:cNvSpPr/>
          <p:nvPr>
            <p:ph idx="3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5" name="Google Shape;345;p62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46" name="Google Shape;346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bilde">
  <p:cSld name="Kun bilde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3"/>
          <p:cNvSpPr/>
          <p:nvPr>
            <p:ph idx="2" type="pic"/>
          </p:nvPr>
        </p:nvSpPr>
        <p:spPr>
          <a:xfrm>
            <a:off x="0" y="-11766"/>
            <a:ext cx="12192000" cy="68697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9" name="Google Shape;349;p63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63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351" name="Google Shape;351;p63"/>
          <p:cNvPicPr preferRelativeResize="0"/>
          <p:nvPr/>
        </p:nvPicPr>
        <p:blipFill rotWithShape="1">
          <a:blip r:embed="rId2">
            <a:alphaModFix amt="80000"/>
          </a:blip>
          <a:srcRect b="0" l="0" r="0" t="0"/>
          <a:stretch/>
        </p:blipFill>
        <p:spPr>
          <a:xfrm>
            <a:off x="8985902" y="567746"/>
            <a:ext cx="2871136" cy="582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_lys">
  <p:cSld name="Innhold med tekst_lys">
    <p:bg>
      <p:bgPr>
        <a:solidFill>
          <a:schemeClr val="accent3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4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64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5" name="Google Shape;355;p64"/>
          <p:cNvSpPr txBox="1"/>
          <p:nvPr>
            <p:ph idx="1" type="body"/>
          </p:nvPr>
        </p:nvSpPr>
        <p:spPr>
          <a:xfrm>
            <a:off x="1055688" y="1638847"/>
            <a:ext cx="5040312" cy="4297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64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57" name="Google Shape;357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_lys">
  <p:cSld name="Bilde med tekst_lys">
    <p:bg>
      <p:bgPr>
        <a:solidFill>
          <a:schemeClr val="accent3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5"/>
          <p:cNvSpPr txBox="1"/>
          <p:nvPr>
            <p:ph idx="1" type="body"/>
          </p:nvPr>
        </p:nvSpPr>
        <p:spPr>
          <a:xfrm>
            <a:off x="6477542" y="1628775"/>
            <a:ext cx="5271545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60" name="Google Shape;360;p65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65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2" name="Google Shape;362;p65"/>
          <p:cNvSpPr/>
          <p:nvPr>
            <p:ph idx="2" type="pic"/>
          </p:nvPr>
        </p:nvSpPr>
        <p:spPr>
          <a:xfrm>
            <a:off x="1055689" y="1628774"/>
            <a:ext cx="5040312" cy="4321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63" name="Google Shape;363;p65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64" name="Google Shape;364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>
  <p:cSld name="Loddrett tekst">
    <p:bg>
      <p:bgPr>
        <a:solidFill>
          <a:schemeClr val="accent3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6"/>
          <p:cNvSpPr txBox="1"/>
          <p:nvPr>
            <p:ph idx="1" type="body"/>
          </p:nvPr>
        </p:nvSpPr>
        <p:spPr>
          <a:xfrm rot="5400000">
            <a:off x="4405466" y="-1721001"/>
            <a:ext cx="3993847" cy="10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  <a:defRPr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o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7" name="Google Shape;367;p66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66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9" name="Google Shape;369;p66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70" name="Google Shape;370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bg>
      <p:bgPr>
        <a:solidFill>
          <a:schemeClr val="accent3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7"/>
          <p:cNvSpPr txBox="1"/>
          <p:nvPr>
            <p:ph type="title"/>
          </p:nvPr>
        </p:nvSpPr>
        <p:spPr>
          <a:xfrm rot="5400000">
            <a:off x="8212806" y="2413668"/>
            <a:ext cx="4321175" cy="27513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67"/>
          <p:cNvSpPr txBox="1"/>
          <p:nvPr>
            <p:ph idx="1" type="body"/>
          </p:nvPr>
        </p:nvSpPr>
        <p:spPr>
          <a:xfrm rot="5400000">
            <a:off x="2653507" y="30957"/>
            <a:ext cx="4321175" cy="751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o"/>
              <a:defRPr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o"/>
              <a:defRPr>
                <a:solidFill>
                  <a:schemeClr val="accent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o"/>
              <a:defRPr>
                <a:solidFill>
                  <a:schemeClr val="accen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o"/>
              <a:defRPr>
                <a:solidFill>
                  <a:schemeClr val="accent1"/>
                </a:solidFill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o"/>
              <a:defRPr>
                <a:solidFill>
                  <a:schemeClr val="accen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4" name="Google Shape;374;p67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67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Et bilde som inneholder Font, tekst, Grafikk, hvit&#10;&#10;Automatisk generert beskrivelse" id="376" name="Google Shape;376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bg>
      <p:bgPr>
        <a:solidFill>
          <a:schemeClr val="accent3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8"/>
          <p:cNvSpPr txBox="1"/>
          <p:nvPr>
            <p:ph idx="1" type="body"/>
          </p:nvPr>
        </p:nvSpPr>
        <p:spPr>
          <a:xfrm>
            <a:off x="1055688" y="1628775"/>
            <a:ext cx="10693400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79" name="Google Shape;379;p6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buClr>
                <a:schemeClr val="accent1"/>
              </a:buClr>
              <a:buSzPts val="1200"/>
              <a:buFont typeface="Century Gothic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0" name="Google Shape;380;p68"/>
          <p:cNvSpPr txBox="1"/>
          <p:nvPr>
            <p:ph type="ctrTitle"/>
          </p:nvPr>
        </p:nvSpPr>
        <p:spPr>
          <a:xfrm>
            <a:off x="1055688" y="549275"/>
            <a:ext cx="10693400" cy="539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sz="3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1" name="Google Shape;381;p68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Et bilde som inneholder Font, tekst, Grafikk, hvit&#10;&#10;Automatisk generert beskrivelse" id="382" name="Google Shape;382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6608" y="6329761"/>
            <a:ext cx="1800621" cy="365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69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86" name="Google Shape;386;p6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70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70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70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70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2" name="Google Shape;392;p70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e tittel" type="titleOnly">
  <p:cSld name="TITLE_ONLY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1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71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71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97" name="Google Shape;397;p71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loverskrift" type="secHead">
  <p:cSld name="SECTION_HEADER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7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01" name="Google Shape;401;p7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7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03" name="Google Shape;403;p7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" type="twoObj">
  <p:cSld name="TWO_OBJECTS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3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7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7" name="Google Shape;407;p7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o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73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7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10" name="Google Shape;410;p73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5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5.xml"/><Relationship Id="rId6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6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65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pos="5654">
          <p15:clr>
            <a:srgbClr val="F26B43"/>
          </p15:clr>
        </p15:guide>
        <p15:guide id="7" pos="2026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1026">
          <p15:clr>
            <a:srgbClr val="F26B43"/>
          </p15:clr>
        </p15:guide>
        <p15:guide id="10" orient="horz" pos="3748">
          <p15:clr>
            <a:srgbClr val="F26B43"/>
          </p15:clr>
        </p15:guide>
        <p15:guide id="11" orient="horz" pos="4088">
          <p15:clr>
            <a:srgbClr val="F26B43"/>
          </p15:clr>
        </p15:guide>
        <p15:guide id="1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i="0" sz="3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6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65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pos="5654">
          <p15:clr>
            <a:srgbClr val="F26B43"/>
          </p15:clr>
        </p15:guide>
        <p15:guide id="7" pos="2026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1026">
          <p15:clr>
            <a:srgbClr val="F26B43"/>
          </p15:clr>
        </p15:guide>
        <p15:guide id="10" orient="horz" pos="3748">
          <p15:clr>
            <a:srgbClr val="F26B43"/>
          </p15:clr>
        </p15:guide>
        <p15:guide id="11" orient="horz" pos="4088">
          <p15:clr>
            <a:srgbClr val="F26B43"/>
          </p15:clr>
        </p15:guide>
        <p15:guide id="1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i="0" sz="3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7" name="Google Shape;207;p39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8" name="Google Shape;208;p39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09" name="Google Shape;209;p39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6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65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pos="5654">
          <p15:clr>
            <a:srgbClr val="F26B43"/>
          </p15:clr>
        </p15:guide>
        <p15:guide id="7" pos="2026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1026">
          <p15:clr>
            <a:srgbClr val="F26B43"/>
          </p15:clr>
        </p15:guide>
        <p15:guide id="10" orient="horz" pos="3748">
          <p15:clr>
            <a:srgbClr val="F26B43"/>
          </p15:clr>
        </p15:guide>
        <p15:guide id="11" orient="horz" pos="4088">
          <p15:clr>
            <a:srgbClr val="F26B43"/>
          </p15:clr>
        </p15:guide>
        <p15:guide id="1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4"/>
          <p:cNvSpPr txBox="1"/>
          <p:nvPr>
            <p:ph type="title"/>
          </p:nvPr>
        </p:nvSpPr>
        <p:spPr>
          <a:xfrm>
            <a:off x="1055688" y="577524"/>
            <a:ext cx="7920037" cy="511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entury Gothic"/>
              <a:buNone/>
              <a:defRPr b="1" i="0" sz="3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6" name="Google Shape;296;p54"/>
          <p:cNvSpPr txBox="1"/>
          <p:nvPr>
            <p:ph idx="1" type="body"/>
          </p:nvPr>
        </p:nvSpPr>
        <p:spPr>
          <a:xfrm>
            <a:off x="1055689" y="1628775"/>
            <a:ext cx="10693400" cy="3993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urier New"/>
              <a:buChar char="o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urier New"/>
              <a:buChar char="o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b="0" i="0" sz="12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97" name="Google Shape;297;p54"/>
          <p:cNvSpPr txBox="1"/>
          <p:nvPr>
            <p:ph idx="10" type="dt"/>
          </p:nvPr>
        </p:nvSpPr>
        <p:spPr>
          <a:xfrm>
            <a:off x="8985902" y="6331510"/>
            <a:ext cx="208672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98" name="Google Shape;298;p54"/>
          <p:cNvSpPr txBox="1"/>
          <p:nvPr>
            <p:ph idx="12" type="sldNum"/>
          </p:nvPr>
        </p:nvSpPr>
        <p:spPr>
          <a:xfrm>
            <a:off x="11072626" y="6331510"/>
            <a:ext cx="7844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067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65">
          <p15:clr>
            <a:srgbClr val="F26B43"/>
          </p15:clr>
        </p15:guide>
        <p15:guide id="4" orient="horz" pos="686">
          <p15:clr>
            <a:srgbClr val="F26B43"/>
          </p15:clr>
        </p15:guide>
        <p15:guide id="5" orient="horz" pos="346">
          <p15:clr>
            <a:srgbClr val="F26B43"/>
          </p15:clr>
        </p15:guide>
        <p15:guide id="6" pos="5654">
          <p15:clr>
            <a:srgbClr val="F26B43"/>
          </p15:clr>
        </p15:guide>
        <p15:guide id="7" pos="2026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1026">
          <p15:clr>
            <a:srgbClr val="F26B43"/>
          </p15:clr>
        </p15:guide>
        <p15:guide id="10" orient="horz" pos="3748">
          <p15:clr>
            <a:srgbClr val="F26B43"/>
          </p15:clr>
        </p15:guide>
        <p15:guide id="11" orient="horz" pos="4088">
          <p15:clr>
            <a:srgbClr val="F26B43"/>
          </p15:clr>
        </p15:guide>
        <p15:guide id="1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3532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"/>
          <p:cNvSpPr txBox="1"/>
          <p:nvPr/>
        </p:nvSpPr>
        <p:spPr>
          <a:xfrm>
            <a:off x="757110" y="1782395"/>
            <a:ext cx="5995359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Fra uro til ro</a:t>
            </a:r>
            <a:r>
              <a:rPr b="0" i="0" lang="en-US" sz="5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Et samarbeids-prosjekt med SNU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[Enhetens navn] · [dato]</a:t>
            </a:r>
            <a:endParaRPr/>
          </a:p>
          <a:p>
            <a:pPr indent="-3556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t/>
            </a:r>
            <a:endParaRPr sz="52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hvit.png" id="422" name="Google Shape;4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69880" y="320040"/>
            <a:ext cx="137160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"/>
          <p:cNvSpPr/>
          <p:nvPr/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entury Gothic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Hvem deltar i hva hos oss?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548640" y="1051560"/>
            <a:ext cx="95097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2400"/>
              <a:buFont typeface="Century Gothic"/>
              <a:buNone/>
            </a:pPr>
            <a:r>
              <a:rPr b="0" i="0" lang="en-US" sz="24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Fyll inn for din enhet før møtet.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548640" y="1828800"/>
            <a:ext cx="5257800" cy="4826000"/>
          </a:xfrm>
          <a:prstGeom prst="roundRect">
            <a:avLst>
              <a:gd fmla="val 2381" name="adj"/>
            </a:avLst>
          </a:prstGeom>
          <a:solidFill>
            <a:srgbClr val="2245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914400" y="2108200"/>
            <a:ext cx="50165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8998C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18998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Tre ting skjer parallelt</a:t>
            </a:r>
            <a:endParaRPr/>
          </a:p>
        </p:txBody>
      </p:sp>
      <p:sp>
        <p:nvSpPr>
          <p:cNvPr id="427" name="Google Shape;427;p2"/>
          <p:cNvSpPr/>
          <p:nvPr/>
        </p:nvSpPr>
        <p:spPr>
          <a:xfrm>
            <a:off x="914400" y="2647950"/>
            <a:ext cx="4953000" cy="11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Fordypning for ressurspersoner</a:t>
            </a:r>
            <a:endParaRPr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Dybdeopplæring for dem som skal støtte kollegene: [navn], [navn]</a:t>
            </a:r>
            <a:endParaRPr/>
          </a:p>
        </p:txBody>
      </p:sp>
      <p:sp>
        <p:nvSpPr>
          <p:cNvPr id="428" name="Google Shape;428;p2"/>
          <p:cNvSpPr/>
          <p:nvPr/>
        </p:nvSpPr>
        <p:spPr>
          <a:xfrm>
            <a:off x="914400" y="3897950"/>
            <a:ext cx="4953000" cy="1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Fordypning for ledere</a:t>
            </a:r>
            <a:endParaRPr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Dybdeopplæring for ledere: [navn]</a:t>
            </a:r>
            <a:endParaRPr/>
          </a:p>
        </p:txBody>
      </p:sp>
      <p:sp>
        <p:nvSpPr>
          <p:cNvPr id="429" name="Google Shape;429;p2"/>
          <p:cNvSpPr/>
          <p:nvPr/>
        </p:nvSpPr>
        <p:spPr>
          <a:xfrm>
            <a:off x="914400" y="5047950"/>
            <a:ext cx="4953000" cy="13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Ledersamlinger</a:t>
            </a:r>
            <a:endParaRPr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Implementeringsplanlegging og reguleringsstøttende ledelse: [navn]</a:t>
            </a:r>
            <a:endParaRPr/>
          </a:p>
        </p:txBody>
      </p:sp>
      <p:sp>
        <p:nvSpPr>
          <p:cNvPr id="430" name="Google Shape;430;p2"/>
          <p:cNvSpPr/>
          <p:nvPr/>
        </p:nvSpPr>
        <p:spPr>
          <a:xfrm>
            <a:off x="6172200" y="1828800"/>
            <a:ext cx="5440680" cy="4826000"/>
          </a:xfrm>
          <a:prstGeom prst="roundRect">
            <a:avLst>
              <a:gd fmla="val 2381" name="adj"/>
            </a:avLst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6537960" y="2194560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Hos oss gjelder dette</a:t>
            </a:r>
            <a:endParaRPr/>
          </a:p>
        </p:txBody>
      </p:sp>
      <p:sp>
        <p:nvSpPr>
          <p:cNvPr id="432" name="Google Shape;432;p2"/>
          <p:cNvSpPr/>
          <p:nvPr/>
        </p:nvSpPr>
        <p:spPr>
          <a:xfrm>
            <a:off x="6537960" y="2832100"/>
            <a:ext cx="475488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Koordinator: [navn]</a:t>
            </a:r>
            <a:endParaRPr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t/>
            </a:r>
            <a:endParaRPr sz="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Tid: [når øktene kommer – for eksempel én økt i måneden på fellestid, fra november]</a:t>
            </a:r>
            <a:endParaRPr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t/>
            </a:r>
            <a:endParaRPr sz="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Ikke avklart ennå: [si det som det er]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hvit.png" id="437" name="Google Shape;4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69880" y="320040"/>
            <a:ext cx="137160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"/>
          <p:cNvSpPr/>
          <p:nvPr/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entury Gothic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Slik jobber vi videre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9" name="Google Shape;439;p3"/>
          <p:cNvSpPr/>
          <p:nvPr/>
        </p:nvSpPr>
        <p:spPr>
          <a:xfrm>
            <a:off x="640080" y="182880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0" name="Google Shape;440;p3"/>
          <p:cNvSpPr/>
          <p:nvPr/>
        </p:nvSpPr>
        <p:spPr>
          <a:xfrm>
            <a:off x="640080" y="18288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1" name="Google Shape;441;p3"/>
          <p:cNvSpPr/>
          <p:nvPr/>
        </p:nvSpPr>
        <p:spPr>
          <a:xfrm>
            <a:off x="1600200" y="1778000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VERT-kartlegging</a:t>
            </a:r>
            <a:endParaRPr b="1" i="0" sz="24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2" name="Google Shape;442;p3"/>
          <p:cNvSpPr/>
          <p:nvPr/>
        </p:nvSpPr>
        <p:spPr>
          <a:xfrm>
            <a:off x="1600200" y="2286000"/>
            <a:ext cx="96012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24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Alle svarer anonymt. Ca. 6 minutter.</a:t>
            </a:r>
            <a:endParaRPr/>
          </a:p>
        </p:txBody>
      </p:sp>
      <p:sp>
        <p:nvSpPr>
          <p:cNvPr id="443" name="Google Shape;443;p3"/>
          <p:cNvSpPr/>
          <p:nvPr/>
        </p:nvSpPr>
        <p:spPr>
          <a:xfrm>
            <a:off x="640080" y="312880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4" name="Google Shape;444;p3"/>
          <p:cNvSpPr/>
          <p:nvPr/>
        </p:nvSpPr>
        <p:spPr>
          <a:xfrm>
            <a:off x="640080" y="572880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5" name="Google Shape;445;p3"/>
          <p:cNvSpPr/>
          <p:nvPr/>
        </p:nvSpPr>
        <p:spPr>
          <a:xfrm>
            <a:off x="640080" y="442880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6" name="Google Shape;446;p3"/>
          <p:cNvSpPr/>
          <p:nvPr/>
        </p:nvSpPr>
        <p:spPr>
          <a:xfrm>
            <a:off x="640080" y="31288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7" name="Google Shape;447;p3"/>
          <p:cNvSpPr/>
          <p:nvPr/>
        </p:nvSpPr>
        <p:spPr>
          <a:xfrm>
            <a:off x="640080" y="57288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r>
            <a:endParaRPr/>
          </a:p>
        </p:txBody>
      </p:sp>
      <p:sp>
        <p:nvSpPr>
          <p:cNvPr id="448" name="Google Shape;448;p3"/>
          <p:cNvSpPr/>
          <p:nvPr/>
        </p:nvSpPr>
        <p:spPr>
          <a:xfrm>
            <a:off x="640080" y="44288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endParaRPr/>
          </a:p>
        </p:txBody>
      </p:sp>
      <p:sp>
        <p:nvSpPr>
          <p:cNvPr id="449" name="Google Shape;449;p3"/>
          <p:cNvSpPr/>
          <p:nvPr/>
        </p:nvSpPr>
        <p:spPr>
          <a:xfrm>
            <a:off x="1600200" y="3078000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Ledersamling</a:t>
            </a:r>
            <a:endParaRPr b="1" i="0" sz="24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0" name="Google Shape;450;p3"/>
          <p:cNvSpPr/>
          <p:nvPr/>
        </p:nvSpPr>
        <p:spPr>
          <a:xfrm>
            <a:off x="1600200" y="5678000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Om 6–12 måneder – ny kartlegging</a:t>
            </a:r>
            <a:endParaRPr/>
          </a:p>
        </p:txBody>
      </p:sp>
      <p:sp>
        <p:nvSpPr>
          <p:cNvPr id="451" name="Google Shape;451;p3"/>
          <p:cNvSpPr/>
          <p:nvPr/>
        </p:nvSpPr>
        <p:spPr>
          <a:xfrm>
            <a:off x="1600200" y="4378000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[Vi går felles gjennom en digital kompetansepakke</a:t>
            </a:r>
            <a:endParaRPr b="1" i="0" sz="24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2" name="Google Shape;452;p3"/>
          <p:cNvSpPr/>
          <p:nvPr/>
        </p:nvSpPr>
        <p:spPr>
          <a:xfrm>
            <a:off x="1600200" y="3586000"/>
            <a:ext cx="96012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24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Ledelsen jobber med resultatene og planen sammen med de andre lederne.</a:t>
            </a:r>
            <a:endParaRPr/>
          </a:p>
        </p:txBody>
      </p:sp>
      <p:sp>
        <p:nvSpPr>
          <p:cNvPr id="453" name="Google Shape;453;p3"/>
          <p:cNvSpPr/>
          <p:nvPr/>
        </p:nvSpPr>
        <p:spPr>
          <a:xfrm>
            <a:off x="1600200" y="6186000"/>
            <a:ext cx="96012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24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Vi svarer på nytt og ser hva som har endret seg.</a:t>
            </a:r>
            <a:endParaRPr/>
          </a:p>
        </p:txBody>
      </p:sp>
      <p:sp>
        <p:nvSpPr>
          <p:cNvPr id="454" name="Google Shape;454;p3"/>
          <p:cNvSpPr/>
          <p:nvPr/>
        </p:nvSpPr>
        <p:spPr>
          <a:xfrm>
            <a:off x="1600200" y="4886000"/>
            <a:ext cx="96012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24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Film, refleksjon og mellomarbeid – jevnlige bolker over tid.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_hvit.png" id="460" name="Google Shape;46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69880" y="320040"/>
            <a:ext cx="137160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"/>
          <p:cNvSpPr/>
          <p:nvPr/>
        </p:nvSpPr>
        <p:spPr>
          <a:xfrm>
            <a:off x="548640" y="320040"/>
            <a:ext cx="95097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entury Gothic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Slik svarer du</a:t>
            </a:r>
            <a:endParaRPr b="0" i="0" sz="3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2" name="Google Shape;462;p4"/>
          <p:cNvSpPr/>
          <p:nvPr/>
        </p:nvSpPr>
        <p:spPr>
          <a:xfrm>
            <a:off x="3886200" y="182880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3" name="Google Shape;463;p4"/>
          <p:cNvSpPr/>
          <p:nvPr/>
        </p:nvSpPr>
        <p:spPr>
          <a:xfrm>
            <a:off x="3886200" y="182880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4" name="Google Shape;464;p4"/>
          <p:cNvSpPr/>
          <p:nvPr/>
        </p:nvSpPr>
        <p:spPr>
          <a:xfrm>
            <a:off x="4846320" y="1778000"/>
            <a:ext cx="6355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Skann QR-koden</a:t>
            </a:r>
            <a:endParaRPr/>
          </a:p>
        </p:txBody>
      </p:sp>
      <p:sp>
        <p:nvSpPr>
          <p:cNvPr id="465" name="Google Shape;465;p4"/>
          <p:cNvSpPr/>
          <p:nvPr/>
        </p:nvSpPr>
        <p:spPr>
          <a:xfrm>
            <a:off x="4846320" y="2286000"/>
            <a:ext cx="635508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18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 mobilkameraet. Du kan også bruke lenken leder har sendt.</a:t>
            </a:r>
            <a:endParaRPr/>
          </a:p>
        </p:txBody>
      </p:sp>
      <p:sp>
        <p:nvSpPr>
          <p:cNvPr id="466" name="Google Shape;466;p4"/>
          <p:cNvSpPr/>
          <p:nvPr/>
        </p:nvSpPr>
        <p:spPr>
          <a:xfrm>
            <a:off x="3886200" y="3246120"/>
            <a:ext cx="640080" cy="640080"/>
          </a:xfrm>
          <a:prstGeom prst="ellipse">
            <a:avLst/>
          </a:prstGeom>
          <a:solidFill>
            <a:srgbClr val="18998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7" name="Google Shape;467;p4"/>
          <p:cNvSpPr/>
          <p:nvPr/>
        </p:nvSpPr>
        <p:spPr>
          <a:xfrm>
            <a:off x="3886200" y="3246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8" name="Google Shape;468;p4"/>
          <p:cNvSpPr/>
          <p:nvPr/>
        </p:nvSpPr>
        <p:spPr>
          <a:xfrm>
            <a:off x="4846320" y="3200400"/>
            <a:ext cx="6355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Sett av 6 minutter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9" name="Google Shape;469;p4"/>
          <p:cNvSpPr/>
          <p:nvPr/>
        </p:nvSpPr>
        <p:spPr>
          <a:xfrm>
            <a:off x="4846320" y="3708400"/>
            <a:ext cx="635508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C8DAD6"/>
              </a:buClr>
              <a:buSzPts val="1600"/>
              <a:buFont typeface="Century Gothic"/>
              <a:buNone/>
            </a:pPr>
            <a:r>
              <a:rPr b="0" i="0" lang="en-US" sz="1800" u="none" cap="none" strike="noStrike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26 påstander og 3 åpne spørsmål. Fungerer på mobil.</a:t>
            </a:r>
            <a:endParaRPr/>
          </a:p>
        </p:txBody>
      </p:sp>
      <p:sp>
        <p:nvSpPr>
          <p:cNvPr id="470" name="Google Shape;470;p4"/>
          <p:cNvSpPr/>
          <p:nvPr/>
        </p:nvSpPr>
        <p:spPr>
          <a:xfrm>
            <a:off x="3886200" y="5113603"/>
            <a:ext cx="7726680" cy="69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>
                <a:srgbClr val="18998C"/>
              </a:buClr>
              <a:buSzPts val="17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18998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Takk for at du bruker noen minutter på dette – svaret ditt hjelper oss videre.</a:t>
            </a:r>
            <a:endParaRPr b="0" i="0" sz="2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1" name="Google Shape;471;p4"/>
          <p:cNvSpPr/>
          <p:nvPr/>
        </p:nvSpPr>
        <p:spPr>
          <a:xfrm>
            <a:off x="640080" y="1828800"/>
            <a:ext cx="2895600" cy="28956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180000" spcFirstLastPara="1" rIns="18000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E241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Slett denne boksen og lim inn QR-koden du fikk fra SNU</a:t>
            </a:r>
            <a:endParaRPr/>
          </a:p>
        </p:txBody>
      </p:sp>
      <p:sp>
        <p:nvSpPr>
          <p:cNvPr id="472" name="Google Shape;472;p4"/>
          <p:cNvSpPr txBox="1"/>
          <p:nvPr/>
        </p:nvSpPr>
        <p:spPr>
          <a:xfrm>
            <a:off x="640080" y="4824400"/>
            <a:ext cx="2895600" cy="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8DAD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Åpne kameraet og hold det mot koden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SNU-tema_grønn">
  <a:themeElements>
    <a:clrScheme name="SNU bruk">
      <a:dk1>
        <a:srgbClr val="000000"/>
      </a:dk1>
      <a:lt1>
        <a:srgbClr val="FFFFFF"/>
      </a:lt1>
      <a:dk2>
        <a:srgbClr val="0E2841"/>
      </a:dk2>
      <a:lt2>
        <a:srgbClr val="F8F3E7"/>
      </a:lt2>
      <a:accent1>
        <a:srgbClr val="183632"/>
      </a:accent1>
      <a:accent2>
        <a:srgbClr val="F8F3E7"/>
      </a:accent2>
      <a:accent3>
        <a:srgbClr val="16998B"/>
      </a:accent3>
      <a:accent4>
        <a:srgbClr val="F0E340"/>
      </a:accent4>
      <a:accent5>
        <a:srgbClr val="E17969"/>
      </a:accent5>
      <a:accent6>
        <a:srgbClr val="4EA72E"/>
      </a:accent6>
      <a:hlink>
        <a:srgbClr val="FF0000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NU-tema_grønn">
  <a:themeElements>
    <a:clrScheme name="SNU bruk">
      <a:dk1>
        <a:srgbClr val="000000"/>
      </a:dk1>
      <a:lt1>
        <a:srgbClr val="FFFFFF"/>
      </a:lt1>
      <a:dk2>
        <a:srgbClr val="0E2841"/>
      </a:dk2>
      <a:lt2>
        <a:srgbClr val="F8F3E7"/>
      </a:lt2>
      <a:accent1>
        <a:srgbClr val="183632"/>
      </a:accent1>
      <a:accent2>
        <a:srgbClr val="F8F3E7"/>
      </a:accent2>
      <a:accent3>
        <a:srgbClr val="16998B"/>
      </a:accent3>
      <a:accent4>
        <a:srgbClr val="F0E340"/>
      </a:accent4>
      <a:accent5>
        <a:srgbClr val="E17969"/>
      </a:accent5>
      <a:accent6>
        <a:srgbClr val="4EA72E"/>
      </a:accent6>
      <a:hlink>
        <a:srgbClr val="FF0000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SNU-tema_mørk">
  <a:themeElements>
    <a:clrScheme name="SNU bruk">
      <a:dk1>
        <a:srgbClr val="000000"/>
      </a:dk1>
      <a:lt1>
        <a:srgbClr val="FFFFFF"/>
      </a:lt1>
      <a:dk2>
        <a:srgbClr val="0E2841"/>
      </a:dk2>
      <a:lt2>
        <a:srgbClr val="F8F3E7"/>
      </a:lt2>
      <a:accent1>
        <a:srgbClr val="183632"/>
      </a:accent1>
      <a:accent2>
        <a:srgbClr val="F8F3E7"/>
      </a:accent2>
      <a:accent3>
        <a:srgbClr val="16998B"/>
      </a:accent3>
      <a:accent4>
        <a:srgbClr val="F0E340"/>
      </a:accent4>
      <a:accent5>
        <a:srgbClr val="E17969"/>
      </a:accent5>
      <a:accent6>
        <a:srgbClr val="4EA72E"/>
      </a:accent6>
      <a:hlink>
        <a:srgbClr val="FF0000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NU-tema_mørk">
  <a:themeElements>
    <a:clrScheme name="SNU bruk">
      <a:dk1>
        <a:srgbClr val="000000"/>
      </a:dk1>
      <a:lt1>
        <a:srgbClr val="FFFFFF"/>
      </a:lt1>
      <a:dk2>
        <a:srgbClr val="0E2841"/>
      </a:dk2>
      <a:lt2>
        <a:srgbClr val="F8F3E7"/>
      </a:lt2>
      <a:accent1>
        <a:srgbClr val="183632"/>
      </a:accent1>
      <a:accent2>
        <a:srgbClr val="F8F3E7"/>
      </a:accent2>
      <a:accent3>
        <a:srgbClr val="16998B"/>
      </a:accent3>
      <a:accent4>
        <a:srgbClr val="F0E340"/>
      </a:accent4>
      <a:accent5>
        <a:srgbClr val="E17969"/>
      </a:accent5>
      <a:accent6>
        <a:srgbClr val="4EA72E"/>
      </a:accent6>
      <a:hlink>
        <a:srgbClr val="FF0000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2024-10-28T12:21:40Z</dcterms:created>
  <dc:creator>Ann-Karin Bakken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0x010100F3282006BC4EFA4386D0D3440C2A5F83</vt:lpwstr>
  </property>
  <property fmtid="{D5CDD505-2E9C-101B-9397-08002B2CF9AE}" pid="3" name="MediaServiceImageTags">
    <vt:lpwstr/>
  </property>
</Properties>
</file>